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Маленькие поварята</a:t>
            </a:r>
            <a:endParaRPr lang="ru-RU" dirty="0"/>
          </a:p>
        </p:txBody>
      </p:sp>
      <p:pic>
        <p:nvPicPr>
          <p:cNvPr id="1026" name="Picture 2" descr="C:\Users\user\Desktop\2014-11-05 16-38-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2014-11-05 16-38-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</Words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Маленькие поварята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Оля</cp:lastModifiedBy>
  <cp:revision>2</cp:revision>
  <dcterms:created xsi:type="dcterms:W3CDTF">2017-12-17T12:56:38Z</dcterms:created>
  <dcterms:modified xsi:type="dcterms:W3CDTF">2017-12-19T15:43:06Z</dcterms:modified>
</cp:coreProperties>
</file>